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68" r:id="rId4"/>
    <p:sldId id="269" r:id="rId5"/>
    <p:sldId id="272" r:id="rId6"/>
    <p:sldId id="27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6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0" y="3289300"/>
            <a:ext cx="10274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www.icteismn.wikispaces.com</a:t>
            </a:r>
            <a:endParaRPr lang="en-GB" sz="4000" dirty="0"/>
          </a:p>
        </p:txBody>
      </p:sp>
      <p:sp>
        <p:nvSpPr>
          <p:cNvPr id="5" name="Rectangle 4"/>
          <p:cNvSpPr/>
          <p:nvPr/>
        </p:nvSpPr>
        <p:spPr>
          <a:xfrm>
            <a:off x="0" y="160635"/>
            <a:ext cx="12192000" cy="41549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GRADE - 10</a:t>
            </a:r>
          </a:p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PROJECT -3</a:t>
            </a:r>
          </a:p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Posters for EISITEX &amp; EISJ International Day 2016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105455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FF00"/>
                </a:solidFill>
              </a:rPr>
              <a:t>GLOBAL CONTEXT: Personal &amp; Cultural Expression</a:t>
            </a:r>
          </a:p>
        </p:txBody>
      </p:sp>
    </p:spTree>
    <p:extLst>
      <p:ext uri="{BB962C8B-B14F-4D97-AF65-F5344CB8AC3E}">
        <p14:creationId xmlns:p14="http://schemas.microsoft.com/office/powerpoint/2010/main" val="85116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4000" b="1" dirty="0" smtClean="0">
                <a:solidFill>
                  <a:srgbClr val="FFFF00"/>
                </a:solidFill>
                <a:latin typeface="Britannic Bold" panose="020B09030607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CRITERION – C – CREATING A SOLUTION</a:t>
            </a:r>
            <a:endParaRPr lang="en-US" sz="4400" dirty="0">
              <a:solidFill>
                <a:srgbClr val="FFFF00"/>
              </a:solidFill>
              <a:effectLst/>
              <a:latin typeface="Britannic Bold" panose="020B09030607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316" y="2666555"/>
            <a:ext cx="117372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Comic Sans MS" panose="030F0702030302020204" pitchFamily="66" charset="0"/>
              </a:rPr>
              <a:t>Planning is a crucial part of the whole design process.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316" y="3259635"/>
            <a:ext cx="10474923" cy="30469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You should have a:</a:t>
            </a: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Production Plan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</a:rPr>
              <a:t>:</a:t>
            </a: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Step by step </a:t>
            </a:r>
            <a:r>
              <a:rPr lang="en-US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detailed guide 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for creating </a:t>
            </a:r>
            <a:r>
              <a:rPr lang="en-US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that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 could be </a:t>
            </a:r>
            <a:r>
              <a:rPr lang="en-US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followed. 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Indicate 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tools/equipment/skills needed</a:t>
            </a:r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en-US" sz="3200" b="0" i="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2" descr="https://encrypted-tbn1.gstatic.com/images?q=tbn:ANd9GcTYxGNIsIlZqJ-OVZcfW0lUB9VwkQ1bhJdllgEZ80dBQ7snoC8tP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833" y="1790700"/>
            <a:ext cx="2685306" cy="420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67404"/>
            <a:ext cx="1178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LQ:  How can good planning help you in completing the task?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89899"/>
            <a:ext cx="11737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Before you get started to create the solution you must :</a:t>
            </a:r>
          </a:p>
          <a:p>
            <a:r>
              <a:rPr lang="en-US" sz="2400" b="1" dirty="0" smtClean="0"/>
              <a:t>Construct </a:t>
            </a:r>
            <a:r>
              <a:rPr lang="en-US" sz="2400" b="1" dirty="0"/>
              <a:t>a detailed and logical plan, Record of </a:t>
            </a:r>
            <a:r>
              <a:rPr lang="en-US" sz="2400" b="1" dirty="0" smtClean="0"/>
              <a:t>tasks ,which </a:t>
            </a:r>
            <a:r>
              <a:rPr lang="en-US" sz="2400" b="1" dirty="0"/>
              <a:t>describes the efficient use of time and resources, sufficient for peers to be able to follow to create the </a:t>
            </a:r>
            <a:r>
              <a:rPr lang="en-US" sz="2400" b="1" dirty="0" smtClean="0"/>
              <a:t>solution</a:t>
            </a:r>
            <a:endParaRPr lang="en-GB" sz="2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-406400" y="630662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FF00"/>
                </a:solidFill>
              </a:rPr>
              <a:t>GLOBAL CONTEXT: Personal &amp; Cultural Expression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64000" y="3431822"/>
            <a:ext cx="5994400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DUE ON – </a:t>
            </a:r>
            <a:r>
              <a:rPr lang="en-GB" sz="32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27</a:t>
            </a:r>
            <a:r>
              <a:rPr lang="en-GB" sz="3200" baseline="300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th</a:t>
            </a:r>
            <a:r>
              <a:rPr lang="en-GB" sz="32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 </a:t>
            </a:r>
            <a:r>
              <a:rPr lang="en-GB" sz="32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May 2015 </a:t>
            </a:r>
            <a:endParaRPr lang="en-GB" sz="3200" dirty="0">
              <a:solidFill>
                <a:srgbClr val="FF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105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1.gstatic.com/images?q=tbn:ANd9GcTYxGNIsIlZqJ-OVZcfW0lUB9VwkQ1bhJdllgEZ80dBQ7snoC8tP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843788" cy="415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15152" y="0"/>
            <a:ext cx="10376848" cy="3477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Plan </a:t>
            </a:r>
            <a:r>
              <a:rPr lang="en-US" sz="4400" b="1" dirty="0">
                <a:solidFill>
                  <a:srgbClr val="000000"/>
                </a:solidFill>
                <a:latin typeface="Comic Sans MS" panose="030F0702030302020204" pitchFamily="66" charset="0"/>
              </a:rPr>
              <a:t>your Time.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>
                <a:solidFill>
                  <a:srgbClr val="000000"/>
                </a:solidFill>
                <a:latin typeface="Comic Sans MS" panose="030F0702030302020204" pitchFamily="66" charset="0"/>
              </a:rPr>
              <a:t>Include a </a:t>
            </a:r>
            <a:r>
              <a:rPr lang="en-US" sz="4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Record of Tasks</a:t>
            </a:r>
            <a:r>
              <a:rPr lang="en-US" sz="44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4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as to how long you would take to complete each task. Also include a GANTT CHART showing the details of completion.</a:t>
            </a:r>
            <a:endParaRPr lang="en-GB" sz="4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87575"/>
              </p:ext>
            </p:extLst>
          </p:nvPr>
        </p:nvGraphicFramePr>
        <p:xfrm>
          <a:off x="1" y="4302779"/>
          <a:ext cx="12091919" cy="2446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8908"/>
                <a:gridCol w="2971686"/>
                <a:gridCol w="1313803"/>
                <a:gridCol w="1921428"/>
                <a:gridCol w="2706094"/>
              </a:tblGrid>
              <a:tr h="87258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Date Started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Task to complete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Time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Time taken to complete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Did I complete the task or not</a:t>
                      </a:r>
                      <a:endParaRPr lang="en-GB" sz="2000" dirty="0"/>
                    </a:p>
                  </a:txBody>
                  <a:tcPr/>
                </a:tc>
              </a:tr>
              <a:tr h="872586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05/11/2014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Started with Logical planning</a:t>
                      </a:r>
                      <a:endParaRPr lang="en-GB" sz="20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GB" sz="2000" b="1" dirty="0" smtClean="0"/>
                    </a:p>
                    <a:p>
                      <a:pPr algn="ctr"/>
                      <a:r>
                        <a:rPr lang="en-GB" sz="2000" b="1" dirty="0" smtClean="0"/>
                        <a:t>1 lesson (1 hour)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35 – 40 minutes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Yes</a:t>
                      </a:r>
                      <a:endParaRPr lang="en-GB" sz="2000" b="1" dirty="0"/>
                    </a:p>
                  </a:txBody>
                  <a:tcPr/>
                </a:tc>
              </a:tr>
              <a:tr h="493201"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Included details and checked</a:t>
                      </a:r>
                      <a:endParaRPr lang="en-GB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15 minutes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Yes/To continue.</a:t>
                      </a:r>
                      <a:endParaRPr lang="en-GB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89496" y="3628717"/>
            <a:ext cx="7492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SAMPLE RECORD OF TASKS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197600" y="46053"/>
            <a:ext cx="5994400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DUE ON – </a:t>
            </a:r>
            <a:r>
              <a:rPr lang="en-GB" sz="3200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27</a:t>
            </a:r>
            <a:r>
              <a:rPr lang="en-GB" sz="3200" baseline="30000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th</a:t>
            </a:r>
            <a:r>
              <a:rPr lang="en-GB" sz="3200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 </a:t>
            </a:r>
            <a:r>
              <a:rPr lang="en-GB" sz="3200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May 2015 </a:t>
            </a:r>
            <a:endParaRPr lang="en-GB" sz="3200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99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27931">
            <a:off x="-51079" y="2504451"/>
            <a:ext cx="2736589" cy="29981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0467" y="0"/>
            <a:ext cx="5149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The create phase is, obviously when you make your product or solution.</a:t>
            </a:r>
            <a:r>
              <a:rPr lang="en-US" sz="3600" dirty="0"/>
              <a:t/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3" name="Rectangle 2"/>
          <p:cNvSpPr/>
          <p:nvPr/>
        </p:nvSpPr>
        <p:spPr>
          <a:xfrm>
            <a:off x="2505695" y="2862322"/>
            <a:ext cx="9962866" cy="3170099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</a:rPr>
              <a:t>I. Demonstrates </a:t>
            </a:r>
            <a:r>
              <a:rPr lang="en-US" sz="4000" b="1" dirty="0">
                <a:solidFill>
                  <a:srgbClr val="FFFF00"/>
                </a:solidFill>
              </a:rPr>
              <a:t>excellent technical skills when making the solution.</a:t>
            </a:r>
          </a:p>
          <a:p>
            <a:r>
              <a:rPr lang="en-US" sz="4000" b="1" dirty="0">
                <a:solidFill>
                  <a:srgbClr val="FFFF00"/>
                </a:solidFill>
              </a:rPr>
              <a:t>iii. follows the plan to create the solution, which functions as intended </a:t>
            </a:r>
            <a:r>
              <a:rPr lang="en-US" sz="4000" b="1" dirty="0" smtClean="0">
                <a:solidFill>
                  <a:srgbClr val="FFFF00"/>
                </a:solidFill>
              </a:rPr>
              <a:t>and is </a:t>
            </a:r>
            <a:r>
              <a:rPr lang="en-US" sz="4000" b="1" dirty="0">
                <a:solidFill>
                  <a:srgbClr val="FFFF00"/>
                </a:solidFill>
              </a:rPr>
              <a:t>presented appropriately</a:t>
            </a:r>
            <a:endParaRPr lang="en-GB" sz="40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05455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C00000"/>
                </a:solidFill>
              </a:rPr>
              <a:t>GLOBAL CONTEXT: Personal &amp; Cultural Expression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10666" y="248355"/>
            <a:ext cx="7179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DUE ON – </a:t>
            </a:r>
            <a:r>
              <a:rPr lang="en-GB" sz="36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27</a:t>
            </a:r>
            <a:r>
              <a:rPr lang="en-GB" sz="3600" baseline="300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th</a:t>
            </a:r>
            <a:r>
              <a:rPr lang="en-GB" sz="36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 </a:t>
            </a:r>
            <a:r>
              <a:rPr lang="en-GB" sz="36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May 2015 </a:t>
            </a:r>
            <a:endParaRPr lang="en-GB" sz="3600" dirty="0">
              <a:solidFill>
                <a:srgbClr val="FF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637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44" y="101396"/>
            <a:ext cx="115950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6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Create something to the best of your ability.</a:t>
            </a:r>
            <a:endParaRPr lang="en-US" sz="6000" b="0" i="0" dirty="0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73354">
            <a:off x="9000900" y="672421"/>
            <a:ext cx="3745919" cy="27359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6160" y="2219235"/>
            <a:ext cx="8762956" cy="2308324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fully justifies changes made to the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plan </a:t>
            </a: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when making</a:t>
            </a:r>
          </a:p>
          <a:p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the solution.</a:t>
            </a:r>
            <a:endParaRPr lang="en-GB" sz="4800" dirty="0">
              <a:solidFill>
                <a:schemeClr val="accent2">
                  <a:lumMod val="50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26294" y="6310368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FF00"/>
                </a:solidFill>
              </a:rPr>
              <a:t>GLOBAL CONTEXT: Personal &amp; Cultural Expression</a:t>
            </a:r>
          </a:p>
        </p:txBody>
      </p:sp>
      <p:sp>
        <p:nvSpPr>
          <p:cNvPr id="7" name="TextBox 6"/>
          <p:cNvSpPr txBox="1"/>
          <p:nvPr/>
        </p:nvSpPr>
        <p:spPr>
          <a:xfrm rot="20492397">
            <a:off x="4673530" y="4074432"/>
            <a:ext cx="6978069" cy="646331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DUE ON – </a:t>
            </a:r>
            <a:r>
              <a:rPr lang="en-GB" sz="36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27</a:t>
            </a:r>
            <a:r>
              <a:rPr lang="en-GB" sz="3600" baseline="300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th</a:t>
            </a:r>
            <a:r>
              <a:rPr lang="en-GB" sz="36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  </a:t>
            </a:r>
            <a:r>
              <a:rPr lang="en-GB" sz="3600" dirty="0" smtClean="0">
                <a:solidFill>
                  <a:srgbClr val="FF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May 2015 </a:t>
            </a:r>
            <a:endParaRPr lang="en-GB" sz="3600" dirty="0">
              <a:solidFill>
                <a:srgbClr val="FF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085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18818" cy="658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1794</TotalTime>
  <Words>262</Words>
  <Application>Microsoft Office PowerPoint</Application>
  <PresentationFormat>Widescreen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Adobe Fan Heiti Std B</vt:lpstr>
      <vt:lpstr>Adobe Gothic Std B</vt:lpstr>
      <vt:lpstr>arial</vt:lpstr>
      <vt:lpstr>arial</vt:lpstr>
      <vt:lpstr>Britannic Bold</vt:lpstr>
      <vt:lpstr>Calibri</vt:lpstr>
      <vt:lpstr>Century Gothic</vt:lpstr>
      <vt:lpstr>Comic Sans MS</vt:lpstr>
      <vt:lpstr>Times New Roman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NICHOLAS</dc:creator>
  <cp:lastModifiedBy>MANOJ NICHOLAS</cp:lastModifiedBy>
  <cp:revision>66</cp:revision>
  <dcterms:created xsi:type="dcterms:W3CDTF">2013-11-10T06:04:09Z</dcterms:created>
  <dcterms:modified xsi:type="dcterms:W3CDTF">2015-05-21T06:00:07Z</dcterms:modified>
</cp:coreProperties>
</file>